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lack" panose="00000A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f2Qb1BjmgH7doviqJAB0P04IF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B3279-E0CB-4551-AF70-B7C05FDE0F4C}" v="10" dt="2026-07-21T17:36:11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an Atencia" userId="f93e6be93493752d" providerId="LiveId" clId="{25A54EDF-9F30-465D-BFE7-5F300FB8E36A}"/>
    <pc:docChg chg="undo custSel modSld">
      <pc:chgData name="Helman Atencia" userId="f93e6be93493752d" providerId="LiveId" clId="{25A54EDF-9F30-465D-BFE7-5F300FB8E36A}" dt="2026-07-21T17:40:44.838" v="249" actId="113"/>
      <pc:docMkLst>
        <pc:docMk/>
      </pc:docMkLst>
      <pc:sldChg chg="addSp delSp modSp mod setBg">
        <pc:chgData name="Helman Atencia" userId="f93e6be93493752d" providerId="LiveId" clId="{25A54EDF-9F30-465D-BFE7-5F300FB8E36A}" dt="2026-07-21T15:19:03.067" v="38" actId="207"/>
        <pc:sldMkLst>
          <pc:docMk/>
          <pc:sldMk cId="0" sldId="256"/>
        </pc:sldMkLst>
        <pc:spChg chg="mod">
          <ac:chgData name="Helman Atencia" userId="f93e6be93493752d" providerId="LiveId" clId="{25A54EDF-9F30-465D-BFE7-5F300FB8E36A}" dt="2026-07-21T15:19:03.067" v="38" actId="207"/>
          <ac:spMkLst>
            <pc:docMk/>
            <pc:sldMk cId="0" sldId="256"/>
            <ac:spMk id="85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14:37.977" v="9" actId="123"/>
          <ac:spMkLst>
            <pc:docMk/>
            <pc:sldMk cId="0" sldId="256"/>
            <ac:spMk id="87" creationId="{00000000-0000-0000-0000-000000000000}"/>
          </ac:spMkLst>
        </pc:spChg>
        <pc:spChg chg="add">
          <ac:chgData name="Helman Atencia" userId="f93e6be93493752d" providerId="LiveId" clId="{25A54EDF-9F30-465D-BFE7-5F300FB8E36A}" dt="2026-07-21T15:14:01.827" v="3" actId="26606"/>
          <ac:spMkLst>
            <pc:docMk/>
            <pc:sldMk cId="0" sldId="256"/>
            <ac:spMk id="92" creationId="{0D7B6173-1D58-48E2-83CF-37350F315F75}"/>
          </ac:spMkLst>
        </pc:spChg>
        <pc:spChg chg="add">
          <ac:chgData name="Helman Atencia" userId="f93e6be93493752d" providerId="LiveId" clId="{25A54EDF-9F30-465D-BFE7-5F300FB8E36A}" dt="2026-07-21T15:14:01.827" v="3" actId="26606"/>
          <ac:spMkLst>
            <pc:docMk/>
            <pc:sldMk cId="0" sldId="256"/>
            <ac:spMk id="94" creationId="{02EBFA83-D4DB-4CA0-B229-9E44634D7FE9}"/>
          </ac:spMkLst>
        </pc:spChg>
        <pc:spChg chg="add">
          <ac:chgData name="Helman Atencia" userId="f93e6be93493752d" providerId="LiveId" clId="{25A54EDF-9F30-465D-BFE7-5F300FB8E36A}" dt="2026-07-21T15:14:01.827" v="3" actId="26606"/>
          <ac:spMkLst>
            <pc:docMk/>
            <pc:sldMk cId="0" sldId="256"/>
            <ac:spMk id="98" creationId="{21BDEC81-16A7-4451-B893-C15000083B77}"/>
          </ac:spMkLst>
        </pc:spChg>
        <pc:spChg chg="add">
          <ac:chgData name="Helman Atencia" userId="f93e6be93493752d" providerId="LiveId" clId="{25A54EDF-9F30-465D-BFE7-5F300FB8E36A}" dt="2026-07-21T15:14:01.827" v="3" actId="26606"/>
          <ac:spMkLst>
            <pc:docMk/>
            <pc:sldMk cId="0" sldId="256"/>
            <ac:spMk id="100" creationId="{26A515A1-4D80-430E-BE0A-71A290516A82}"/>
          </ac:spMkLst>
        </pc:spChg>
        <pc:picChg chg="add mod">
          <ac:chgData name="Helman Atencia" userId="f93e6be93493752d" providerId="LiveId" clId="{25A54EDF-9F30-465D-BFE7-5F300FB8E36A}" dt="2026-07-21T15:14:55.954" v="12" actId="1076"/>
          <ac:picMkLst>
            <pc:docMk/>
            <pc:sldMk cId="0" sldId="256"/>
            <ac:picMk id="2" creationId="{52028D6A-FA51-58EA-6835-A8BBB0615BB8}"/>
          </ac:picMkLst>
        </pc:picChg>
        <pc:picChg chg="del">
          <ac:chgData name="Helman Atencia" userId="f93e6be93493752d" providerId="LiveId" clId="{25A54EDF-9F30-465D-BFE7-5F300FB8E36A}" dt="2026-07-21T15:13:30.281" v="1" actId="478"/>
          <ac:picMkLst>
            <pc:docMk/>
            <pc:sldMk cId="0" sldId="256"/>
            <ac:picMk id="5" creationId="{5B29C935-C645-83CE-4BAB-190104E6B6F7}"/>
          </ac:picMkLst>
        </pc:picChg>
        <pc:picChg chg="mod ord">
          <ac:chgData name="Helman Atencia" userId="f93e6be93493752d" providerId="LiveId" clId="{25A54EDF-9F30-465D-BFE7-5F300FB8E36A}" dt="2026-07-21T15:14:01.827" v="3" actId="26606"/>
          <ac:picMkLst>
            <pc:docMk/>
            <pc:sldMk cId="0" sldId="256"/>
            <ac:picMk id="11" creationId="{935EF9ED-9C7A-CD52-4080-F8625BCEF65D}"/>
          </ac:picMkLst>
        </pc:picChg>
        <pc:picChg chg="mod">
          <ac:chgData name="Helman Atencia" userId="f93e6be93493752d" providerId="LiveId" clId="{25A54EDF-9F30-465D-BFE7-5F300FB8E36A}" dt="2026-07-21T15:14:01.827" v="3" actId="26606"/>
          <ac:picMkLst>
            <pc:docMk/>
            <pc:sldMk cId="0" sldId="256"/>
            <ac:picMk id="86" creationId="{00000000-0000-0000-0000-000000000000}"/>
          </ac:picMkLst>
        </pc:picChg>
        <pc:picChg chg="add">
          <ac:chgData name="Helman Atencia" userId="f93e6be93493752d" providerId="LiveId" clId="{25A54EDF-9F30-465D-BFE7-5F300FB8E36A}" dt="2026-07-21T15:14:01.827" v="3" actId="26606"/>
          <ac:picMkLst>
            <pc:docMk/>
            <pc:sldMk cId="0" sldId="256"/>
            <ac:picMk id="96" creationId="{B0DAC8FB-A162-44E3-A606-C855A03A5B09}"/>
          </ac:picMkLst>
        </pc:picChg>
      </pc:sldChg>
      <pc:sldChg chg="addSp delSp modSp mod">
        <pc:chgData name="Helman Atencia" userId="f93e6be93493752d" providerId="LiveId" clId="{25A54EDF-9F30-465D-BFE7-5F300FB8E36A}" dt="2026-07-21T15:27:48.581" v="71" actId="207"/>
        <pc:sldMkLst>
          <pc:docMk/>
          <pc:sldMk cId="0" sldId="257"/>
        </pc:sldMkLst>
        <pc:spChg chg="mod">
          <ac:chgData name="Helman Atencia" userId="f93e6be93493752d" providerId="LiveId" clId="{25A54EDF-9F30-465D-BFE7-5F300FB8E36A}" dt="2026-07-21T15:27:48.581" v="71" actId="207"/>
          <ac:spMkLst>
            <pc:docMk/>
            <pc:sldMk cId="0" sldId="257"/>
            <ac:spMk id="93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15:08.611" v="14" actId="207"/>
          <ac:spMkLst>
            <pc:docMk/>
            <pc:sldMk cId="0" sldId="257"/>
            <ac:spMk id="95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15:14.117" v="15" actId="207"/>
          <ac:spMkLst>
            <pc:docMk/>
            <pc:sldMk cId="0" sldId="257"/>
            <ac:spMk id="97" creationId="{00000000-0000-0000-0000-000000000000}"/>
          </ac:spMkLst>
        </pc:spChg>
        <pc:picChg chg="add mod">
          <ac:chgData name="Helman Atencia" userId="f93e6be93493752d" providerId="LiveId" clId="{25A54EDF-9F30-465D-BFE7-5F300FB8E36A}" dt="2026-07-21T15:16:29.067" v="22" actId="1076"/>
          <ac:picMkLst>
            <pc:docMk/>
            <pc:sldMk cId="0" sldId="257"/>
            <ac:picMk id="2" creationId="{3FB8510F-CC17-F2A7-8A2B-B4592CA49547}"/>
          </ac:picMkLst>
        </pc:picChg>
        <pc:picChg chg="del">
          <ac:chgData name="Helman Atencia" userId="f93e6be93493752d" providerId="LiveId" clId="{25A54EDF-9F30-465D-BFE7-5F300FB8E36A}" dt="2026-07-21T15:15:44.363" v="16" actId="478"/>
          <ac:picMkLst>
            <pc:docMk/>
            <pc:sldMk cId="0" sldId="257"/>
            <ac:picMk id="7" creationId="{360DC2B2-BA06-6172-7FC9-80D628E3EAC5}"/>
          </ac:picMkLst>
        </pc:picChg>
        <pc:picChg chg="del">
          <ac:chgData name="Helman Atencia" userId="f93e6be93493752d" providerId="LiveId" clId="{25A54EDF-9F30-465D-BFE7-5F300FB8E36A}" dt="2026-07-21T15:15:03.609" v="13" actId="478"/>
          <ac:picMkLst>
            <pc:docMk/>
            <pc:sldMk cId="0" sldId="257"/>
            <ac:picMk id="92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40:25.671" v="248"/>
        <pc:sldMkLst>
          <pc:docMk/>
          <pc:sldMk cId="0" sldId="258"/>
        </pc:sldMkLst>
        <pc:spChg chg="mod">
          <ac:chgData name="Helman Atencia" userId="f93e6be93493752d" providerId="LiveId" clId="{25A54EDF-9F30-465D-BFE7-5F300FB8E36A}" dt="2026-07-21T15:18:38.819" v="35" actId="207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7:43.049" v="70" actId="207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18:10.617" v="29" actId="20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40:25.671" v="248"/>
          <ac:spMkLst>
            <pc:docMk/>
            <pc:sldMk cId="0" sldId="258"/>
            <ac:spMk id="107" creationId="{00000000-0000-0000-0000-000000000000}"/>
          </ac:spMkLst>
        </pc:spChg>
        <pc:picChg chg="add mod">
          <ac:chgData name="Helman Atencia" userId="f93e6be93493752d" providerId="LiveId" clId="{25A54EDF-9F30-465D-BFE7-5F300FB8E36A}" dt="2026-07-21T15:17:16.237" v="27" actId="1076"/>
          <ac:picMkLst>
            <pc:docMk/>
            <pc:sldMk cId="0" sldId="258"/>
            <ac:picMk id="2" creationId="{F3E7C0BE-A91F-9919-76B7-D69D465D9E35}"/>
          </ac:picMkLst>
        </pc:picChg>
        <pc:picChg chg="del">
          <ac:chgData name="Helman Atencia" userId="f93e6be93493752d" providerId="LiveId" clId="{25A54EDF-9F30-465D-BFE7-5F300FB8E36A}" dt="2026-07-21T15:16:38.220" v="23" actId="478"/>
          <ac:picMkLst>
            <pc:docMk/>
            <pc:sldMk cId="0" sldId="258"/>
            <ac:picMk id="7" creationId="{79EC4A53-06B7-1A2C-22C5-1625D356D909}"/>
          </ac:picMkLst>
        </pc:picChg>
        <pc:picChg chg="del">
          <ac:chgData name="Helman Atencia" userId="f93e6be93493752d" providerId="LiveId" clId="{25A54EDF-9F30-465D-BFE7-5F300FB8E36A}" dt="2026-07-21T15:17:18.460" v="28" actId="478"/>
          <ac:picMkLst>
            <pc:docMk/>
            <pc:sldMk cId="0" sldId="258"/>
            <ac:picMk id="102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5:27:38.371" v="69" actId="207"/>
        <pc:sldMkLst>
          <pc:docMk/>
          <pc:sldMk cId="0" sldId="259"/>
        </pc:sldMkLst>
        <pc:spChg chg="mod">
          <ac:chgData name="Helman Atencia" userId="f93e6be93493752d" providerId="LiveId" clId="{25A54EDF-9F30-465D-BFE7-5F300FB8E36A}" dt="2026-07-21T15:27:38.371" v="69" actId="207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7:32.584" v="68" actId="20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6:17.569" v="49" actId="207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6:21.378" v="50" actId="207"/>
          <ac:spMkLst>
            <pc:docMk/>
            <pc:sldMk cId="0" sldId="259"/>
            <ac:spMk id="120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7:06.563" v="67" actId="207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6:35.619" v="66" actId="20577"/>
          <ac:spMkLst>
            <pc:docMk/>
            <pc:sldMk cId="0" sldId="259"/>
            <ac:spMk id="122" creationId="{00000000-0000-0000-0000-000000000000}"/>
          </ac:spMkLst>
        </pc:spChg>
        <pc:picChg chg="add mod">
          <ac:chgData name="Helman Atencia" userId="f93e6be93493752d" providerId="LiveId" clId="{25A54EDF-9F30-465D-BFE7-5F300FB8E36A}" dt="2026-07-21T15:21:47.710" v="43" actId="1076"/>
          <ac:picMkLst>
            <pc:docMk/>
            <pc:sldMk cId="0" sldId="259"/>
            <ac:picMk id="2" creationId="{A3E0D26F-03DB-FAE9-E289-82465E9B2BCE}"/>
          </ac:picMkLst>
        </pc:picChg>
        <pc:picChg chg="del">
          <ac:chgData name="Helman Atencia" userId="f93e6be93493752d" providerId="LiveId" clId="{25A54EDF-9F30-465D-BFE7-5F300FB8E36A}" dt="2026-07-21T15:21:34.279" v="39" actId="478"/>
          <ac:picMkLst>
            <pc:docMk/>
            <pc:sldMk cId="0" sldId="259"/>
            <ac:picMk id="7" creationId="{DAED2F25-BBCA-B890-94C6-07035B33D561}"/>
          </ac:picMkLst>
        </pc:picChg>
        <pc:picChg chg="del">
          <ac:chgData name="Helman Atencia" userId="f93e6be93493752d" providerId="LiveId" clId="{25A54EDF-9F30-465D-BFE7-5F300FB8E36A}" dt="2026-07-21T15:24:24.772" v="44" actId="478"/>
          <ac:picMkLst>
            <pc:docMk/>
            <pc:sldMk cId="0" sldId="259"/>
            <ac:picMk id="14" creationId="{3D986AD5-7B28-C7B5-00C9-FD3B434725CC}"/>
          </ac:picMkLst>
        </pc:picChg>
      </pc:sldChg>
      <pc:sldChg chg="addSp delSp modSp mod">
        <pc:chgData name="Helman Atencia" userId="f93e6be93493752d" providerId="LiveId" clId="{25A54EDF-9F30-465D-BFE7-5F300FB8E36A}" dt="2026-07-21T15:29:06.314" v="81" actId="22"/>
        <pc:sldMkLst>
          <pc:docMk/>
          <pc:sldMk cId="0" sldId="260"/>
        </pc:sldMkLst>
        <pc:spChg chg="mod">
          <ac:chgData name="Helman Atencia" userId="f93e6be93493752d" providerId="LiveId" clId="{25A54EDF-9F30-465D-BFE7-5F300FB8E36A}" dt="2026-07-21T15:28:07.221" v="74" actId="207"/>
          <ac:spMkLst>
            <pc:docMk/>
            <pc:sldMk cId="0" sldId="260"/>
            <ac:spMk id="12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8:11.018" v="75" actId="207"/>
          <ac:spMkLst>
            <pc:docMk/>
            <pc:sldMk cId="0" sldId="260"/>
            <ac:spMk id="130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8:20.435" v="76" actId="207"/>
          <ac:spMkLst>
            <pc:docMk/>
            <pc:sldMk cId="0" sldId="260"/>
            <ac:spMk id="132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8:32.142" v="78" actId="207"/>
          <ac:spMkLst>
            <pc:docMk/>
            <pc:sldMk cId="0" sldId="260"/>
            <ac:spMk id="133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5:28:02.871" v="72" actId="478"/>
          <ac:picMkLst>
            <pc:docMk/>
            <pc:sldMk cId="0" sldId="260"/>
            <ac:picMk id="2" creationId="{F5AD646B-AD11-2225-DC2C-38E52A6DDDBF}"/>
          </ac:picMkLst>
        </pc:picChg>
        <pc:picChg chg="mod">
          <ac:chgData name="Helman Atencia" userId="f93e6be93493752d" providerId="LiveId" clId="{25A54EDF-9F30-465D-BFE7-5F300FB8E36A}" dt="2026-07-21T15:28:25.138" v="77" actId="1076"/>
          <ac:picMkLst>
            <pc:docMk/>
            <pc:sldMk cId="0" sldId="260"/>
            <ac:picMk id="4" creationId="{77524789-EEF3-6262-A745-4A6163BD3118}"/>
          </ac:picMkLst>
        </pc:picChg>
        <pc:picChg chg="add">
          <ac:chgData name="Helman Atencia" userId="f93e6be93493752d" providerId="LiveId" clId="{25A54EDF-9F30-465D-BFE7-5F300FB8E36A}" dt="2026-07-21T15:29:06.314" v="81" actId="22"/>
          <ac:picMkLst>
            <pc:docMk/>
            <pc:sldMk cId="0" sldId="260"/>
            <ac:picMk id="5" creationId="{C40BEDB1-C9CC-138E-2B1C-202E8E215710}"/>
          </ac:picMkLst>
        </pc:picChg>
        <pc:picChg chg="del">
          <ac:chgData name="Helman Atencia" userId="f93e6be93493752d" providerId="LiveId" clId="{25A54EDF-9F30-465D-BFE7-5F300FB8E36A}" dt="2026-07-21T15:28:03.819" v="73" actId="478"/>
          <ac:picMkLst>
            <pc:docMk/>
            <pc:sldMk cId="0" sldId="260"/>
            <ac:picMk id="128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5:38:02.560" v="98" actId="1076"/>
        <pc:sldMkLst>
          <pc:docMk/>
          <pc:sldMk cId="0" sldId="261"/>
        </pc:sldMkLst>
        <pc:spChg chg="mod">
          <ac:chgData name="Helman Atencia" userId="f93e6be93493752d" providerId="LiveId" clId="{25A54EDF-9F30-465D-BFE7-5F300FB8E36A}" dt="2026-07-21T15:32:46.144" v="91" actId="207"/>
          <ac:spMkLst>
            <pc:docMk/>
            <pc:sldMk cId="0" sldId="261"/>
            <ac:spMk id="13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32:50.293" v="92" actId="207"/>
          <ac:spMkLst>
            <pc:docMk/>
            <pc:sldMk cId="0" sldId="261"/>
            <ac:spMk id="140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28:56.961" v="79" actId="207"/>
          <ac:spMkLst>
            <pc:docMk/>
            <pc:sldMk cId="0" sldId="261"/>
            <ac:spMk id="142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5:28:59.392" v="80" actId="478"/>
          <ac:picMkLst>
            <pc:docMk/>
            <pc:sldMk cId="0" sldId="261"/>
            <ac:picMk id="2" creationId="{28F63F7F-0C4B-A458-1DFC-A045159D2F85}"/>
          </ac:picMkLst>
        </pc:picChg>
        <pc:picChg chg="add mod">
          <ac:chgData name="Helman Atencia" userId="f93e6be93493752d" providerId="LiveId" clId="{25A54EDF-9F30-465D-BFE7-5F300FB8E36A}" dt="2026-07-21T15:38:02.560" v="98" actId="1076"/>
          <ac:picMkLst>
            <pc:docMk/>
            <pc:sldMk cId="0" sldId="261"/>
            <ac:picMk id="4" creationId="{2C61246C-DB4C-345B-3FF6-369FD84DC9B6}"/>
          </ac:picMkLst>
        </pc:picChg>
        <pc:picChg chg="add mod">
          <ac:chgData name="Helman Atencia" userId="f93e6be93493752d" providerId="LiveId" clId="{25A54EDF-9F30-465D-BFE7-5F300FB8E36A}" dt="2026-07-21T15:32:38.463" v="90" actId="1076"/>
          <ac:picMkLst>
            <pc:docMk/>
            <pc:sldMk cId="0" sldId="261"/>
            <ac:picMk id="6" creationId="{3343DDE5-BA02-F456-75A9-8811001C8A02}"/>
          </ac:picMkLst>
        </pc:picChg>
        <pc:picChg chg="add del">
          <ac:chgData name="Helman Atencia" userId="f93e6be93493752d" providerId="LiveId" clId="{25A54EDF-9F30-465D-BFE7-5F300FB8E36A}" dt="2026-07-21T15:31:14.791" v="86" actId="478"/>
          <ac:picMkLst>
            <pc:docMk/>
            <pc:sldMk cId="0" sldId="261"/>
            <ac:picMk id="138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5:57:25.265" v="167"/>
        <pc:sldMkLst>
          <pc:docMk/>
          <pc:sldMk cId="0" sldId="262"/>
        </pc:sldMkLst>
        <pc:spChg chg="add del mod">
          <ac:chgData name="Helman Atencia" userId="f93e6be93493752d" providerId="LiveId" clId="{25A54EDF-9F30-465D-BFE7-5F300FB8E36A}" dt="2026-07-21T15:57:25.265" v="167"/>
          <ac:spMkLst>
            <pc:docMk/>
            <pc:sldMk cId="0" sldId="262"/>
            <ac:spMk id="7" creationId="{2E64A987-BFC9-F232-EFD6-F2222AEC68E4}"/>
          </ac:spMkLst>
        </pc:spChg>
        <pc:spChg chg="mod">
          <ac:chgData name="Helman Atencia" userId="f93e6be93493752d" providerId="LiveId" clId="{25A54EDF-9F30-465D-BFE7-5F300FB8E36A}" dt="2026-07-21T15:38:08.521" v="99" actId="207"/>
          <ac:spMkLst>
            <pc:docMk/>
            <pc:sldMk cId="0" sldId="262"/>
            <ac:spMk id="15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38:17.298" v="101" actId="207"/>
          <ac:spMkLst>
            <pc:docMk/>
            <pc:sldMk cId="0" sldId="262"/>
            <ac:spMk id="162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5:37:52.220" v="95" actId="478"/>
          <ac:picMkLst>
            <pc:docMk/>
            <pc:sldMk cId="0" sldId="262"/>
            <ac:picMk id="2" creationId="{4E80DF12-0533-F93A-6514-295E0DF7AE07}"/>
          </ac:picMkLst>
        </pc:picChg>
        <pc:picChg chg="add mod">
          <ac:chgData name="Helman Atencia" userId="f93e6be93493752d" providerId="LiveId" clId="{25A54EDF-9F30-465D-BFE7-5F300FB8E36A}" dt="2026-07-21T15:38:00.252" v="97" actId="1076"/>
          <ac:picMkLst>
            <pc:docMk/>
            <pc:sldMk cId="0" sldId="262"/>
            <ac:picMk id="4" creationId="{AF097555-3273-9260-9652-FFC5EC35E68F}"/>
          </ac:picMkLst>
        </pc:picChg>
        <pc:picChg chg="add mod">
          <ac:chgData name="Helman Atencia" userId="f93e6be93493752d" providerId="LiveId" clId="{25A54EDF-9F30-465D-BFE7-5F300FB8E36A}" dt="2026-07-21T15:57:24.789" v="165" actId="1076"/>
          <ac:picMkLst>
            <pc:docMk/>
            <pc:sldMk cId="0" sldId="262"/>
            <ac:picMk id="6" creationId="{8882E7C9-F2AE-7A59-BB9B-55959D09F1BB}"/>
          </ac:picMkLst>
        </pc:picChg>
        <pc:picChg chg="del mod">
          <ac:chgData name="Helman Atencia" userId="f93e6be93493752d" providerId="LiveId" clId="{25A54EDF-9F30-465D-BFE7-5F300FB8E36A}" dt="2026-07-21T15:37:51.095" v="94" actId="478"/>
          <ac:picMkLst>
            <pc:docMk/>
            <pc:sldMk cId="0" sldId="262"/>
            <ac:picMk id="158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5:59:41.559" v="185" actId="1076"/>
        <pc:sldMkLst>
          <pc:docMk/>
          <pc:sldMk cId="0" sldId="263"/>
        </pc:sldMkLst>
        <pc:spChg chg="mod">
          <ac:chgData name="Helman Atencia" userId="f93e6be93493752d" providerId="LiveId" clId="{25A54EDF-9F30-465D-BFE7-5F300FB8E36A}" dt="2026-07-21T15:59:36.787" v="183" actId="1076"/>
          <ac:spMkLst>
            <pc:docMk/>
            <pc:sldMk cId="0" sldId="263"/>
            <ac:spMk id="170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59:29.592" v="180" actId="1076"/>
          <ac:spMkLst>
            <pc:docMk/>
            <pc:sldMk cId="0" sldId="263"/>
            <ac:spMk id="171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5:59:32.282" v="181" actId="1076"/>
          <ac:spMkLst>
            <pc:docMk/>
            <pc:sldMk cId="0" sldId="263"/>
            <ac:spMk id="172" creationId="{00000000-0000-0000-0000-000000000000}"/>
          </ac:spMkLst>
        </pc:spChg>
        <pc:picChg chg="add mod">
          <ac:chgData name="Helman Atencia" userId="f93e6be93493752d" providerId="LiveId" clId="{25A54EDF-9F30-465D-BFE7-5F300FB8E36A}" dt="2026-07-21T15:59:41.559" v="185" actId="1076"/>
          <ac:picMkLst>
            <pc:docMk/>
            <pc:sldMk cId="0" sldId="263"/>
            <ac:picMk id="3" creationId="{CAF24544-3849-57A6-EC2E-6BC9C65CBE5B}"/>
          </ac:picMkLst>
        </pc:picChg>
        <pc:picChg chg="del">
          <ac:chgData name="Helman Atencia" userId="f93e6be93493752d" providerId="LiveId" clId="{25A54EDF-9F30-465D-BFE7-5F300FB8E36A}" dt="2026-07-21T15:59:19.211" v="178" actId="478"/>
          <ac:picMkLst>
            <pc:docMk/>
            <pc:sldMk cId="0" sldId="263"/>
            <ac:picMk id="4" creationId="{10C44090-B7EC-EFC9-FAD0-F4EF3C63F047}"/>
          </ac:picMkLst>
        </pc:picChg>
        <pc:picChg chg="add">
          <ac:chgData name="Helman Atencia" userId="f93e6be93493752d" providerId="LiveId" clId="{25A54EDF-9F30-465D-BFE7-5F300FB8E36A}" dt="2026-07-21T15:59:25.720" v="179" actId="22"/>
          <ac:picMkLst>
            <pc:docMk/>
            <pc:sldMk cId="0" sldId="263"/>
            <ac:picMk id="6" creationId="{32F32409-1240-6C2A-9214-5BE896FC307D}"/>
          </ac:picMkLst>
        </pc:picChg>
        <pc:picChg chg="del mod">
          <ac:chgData name="Helman Atencia" userId="f93e6be93493752d" providerId="LiveId" clId="{25A54EDF-9F30-465D-BFE7-5F300FB8E36A}" dt="2026-07-21T15:58:56.663" v="171" actId="478"/>
          <ac:picMkLst>
            <pc:docMk/>
            <pc:sldMk cId="0" sldId="263"/>
            <ac:picMk id="167" creationId="{00000000-0000-0000-0000-000000000000}"/>
          </ac:picMkLst>
        </pc:picChg>
        <pc:picChg chg="mod">
          <ac:chgData name="Helman Atencia" userId="f93e6be93493752d" providerId="LiveId" clId="{25A54EDF-9F30-465D-BFE7-5F300FB8E36A}" dt="2026-07-21T15:59:34.649" v="182" actId="1076"/>
          <ac:picMkLst>
            <pc:docMk/>
            <pc:sldMk cId="0" sldId="263"/>
            <ac:picMk id="169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30:33.673" v="210" actId="1076"/>
        <pc:sldMkLst>
          <pc:docMk/>
          <pc:sldMk cId="0" sldId="264"/>
        </pc:sldMkLst>
        <pc:spChg chg="mod">
          <ac:chgData name="Helman Atencia" userId="f93e6be93493752d" providerId="LiveId" clId="{25A54EDF-9F30-465D-BFE7-5F300FB8E36A}" dt="2026-07-21T17:03:37.523" v="194" actId="207"/>
          <ac:spMkLst>
            <pc:docMk/>
            <pc:sldMk cId="0" sldId="264"/>
            <ac:spMk id="18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28:21.212" v="206" actId="1076"/>
          <ac:spMkLst>
            <pc:docMk/>
            <pc:sldMk cId="0" sldId="264"/>
            <ac:spMk id="192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6:01:27.779" v="189" actId="478"/>
          <ac:picMkLst>
            <pc:docMk/>
            <pc:sldMk cId="0" sldId="264"/>
            <ac:picMk id="3" creationId="{91192866-8D70-BB9D-408A-C72252A6497F}"/>
          </ac:picMkLst>
        </pc:picChg>
        <pc:picChg chg="add del mod">
          <ac:chgData name="Helman Atencia" userId="f93e6be93493752d" providerId="LiveId" clId="{25A54EDF-9F30-465D-BFE7-5F300FB8E36A}" dt="2026-07-21T17:28:12.214" v="202" actId="478"/>
          <ac:picMkLst>
            <pc:docMk/>
            <pc:sldMk cId="0" sldId="264"/>
            <ac:picMk id="4" creationId="{53E62E44-C7C5-E458-0F74-29BA046CBA49}"/>
          </ac:picMkLst>
        </pc:picChg>
        <pc:picChg chg="add">
          <ac:chgData name="Helman Atencia" userId="f93e6be93493752d" providerId="LiveId" clId="{25A54EDF-9F30-465D-BFE7-5F300FB8E36A}" dt="2026-07-21T17:03:43.612" v="195" actId="22"/>
          <ac:picMkLst>
            <pc:docMk/>
            <pc:sldMk cId="0" sldId="264"/>
            <ac:picMk id="6" creationId="{1000A701-72DF-8D48-E066-5ECBEA26C271}"/>
          </ac:picMkLst>
        </pc:picChg>
        <pc:picChg chg="add mod">
          <ac:chgData name="Helman Atencia" userId="f93e6be93493752d" providerId="LiveId" clId="{25A54EDF-9F30-465D-BFE7-5F300FB8E36A}" dt="2026-07-21T17:30:33.673" v="210" actId="1076"/>
          <ac:picMkLst>
            <pc:docMk/>
            <pc:sldMk cId="0" sldId="264"/>
            <ac:picMk id="8" creationId="{CDD50747-C125-834C-7E76-425EBDC647B0}"/>
          </ac:picMkLst>
        </pc:picChg>
        <pc:picChg chg="del">
          <ac:chgData name="Helman Atencia" userId="f93e6be93493752d" providerId="LiveId" clId="{25A54EDF-9F30-465D-BFE7-5F300FB8E36A}" dt="2026-07-21T16:01:18.857" v="186" actId="478"/>
          <ac:picMkLst>
            <pc:docMk/>
            <pc:sldMk cId="0" sldId="264"/>
            <ac:picMk id="188" creationId="{00000000-0000-0000-0000-000000000000}"/>
          </ac:picMkLst>
        </pc:picChg>
        <pc:picChg chg="mod">
          <ac:chgData name="Helman Atencia" userId="f93e6be93493752d" providerId="LiveId" clId="{25A54EDF-9F30-465D-BFE7-5F300FB8E36A}" dt="2026-07-21T17:28:27.970" v="207" actId="1076"/>
          <ac:picMkLst>
            <pc:docMk/>
            <pc:sldMk cId="0" sldId="264"/>
            <ac:picMk id="191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33:35.218" v="221" actId="22"/>
        <pc:sldMkLst>
          <pc:docMk/>
          <pc:sldMk cId="0" sldId="265"/>
        </pc:sldMkLst>
        <pc:spChg chg="mod">
          <ac:chgData name="Helman Atencia" userId="f93e6be93493752d" providerId="LiveId" clId="{25A54EDF-9F30-465D-BFE7-5F300FB8E36A}" dt="2026-07-21T17:33:23.021" v="220" actId="207"/>
          <ac:spMkLst>
            <pc:docMk/>
            <pc:sldMk cId="0" sldId="265"/>
            <ac:spMk id="20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3:13.242" v="218" actId="207"/>
          <ac:spMkLst>
            <pc:docMk/>
            <pc:sldMk cId="0" sldId="265"/>
            <ac:spMk id="212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3:18.101" v="219" actId="207"/>
          <ac:spMkLst>
            <pc:docMk/>
            <pc:sldMk cId="0" sldId="265"/>
            <ac:spMk id="213" creationId="{00000000-0000-0000-0000-000000000000}"/>
          </ac:spMkLst>
        </pc:spChg>
        <pc:picChg chg="add">
          <ac:chgData name="Helman Atencia" userId="f93e6be93493752d" providerId="LiveId" clId="{25A54EDF-9F30-465D-BFE7-5F300FB8E36A}" dt="2026-07-21T17:33:35.218" v="221" actId="22"/>
          <ac:picMkLst>
            <pc:docMk/>
            <pc:sldMk cId="0" sldId="265"/>
            <ac:picMk id="3" creationId="{1CB17735-51BE-AFBC-C9D7-57A9A778CB84}"/>
          </ac:picMkLst>
        </pc:picChg>
        <pc:picChg chg="del">
          <ac:chgData name="Helman Atencia" userId="f93e6be93493752d" providerId="LiveId" clId="{25A54EDF-9F30-465D-BFE7-5F300FB8E36A}" dt="2026-07-21T17:33:03.698" v="216" actId="478"/>
          <ac:picMkLst>
            <pc:docMk/>
            <pc:sldMk cId="0" sldId="265"/>
            <ac:picMk id="208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40:44.838" v="249" actId="113"/>
        <pc:sldMkLst>
          <pc:docMk/>
          <pc:sldMk cId="0" sldId="266"/>
        </pc:sldMkLst>
        <pc:spChg chg="add del mod">
          <ac:chgData name="Helman Atencia" userId="f93e6be93493752d" providerId="LiveId" clId="{25A54EDF-9F30-465D-BFE7-5F300FB8E36A}" dt="2026-07-21T17:35:23.230" v="229" actId="478"/>
          <ac:spMkLst>
            <pc:docMk/>
            <pc:sldMk cId="0" sldId="266"/>
            <ac:spMk id="7" creationId="{4C978CC9-B945-07F2-098E-7C44D37D28A7}"/>
          </ac:spMkLst>
        </pc:spChg>
        <pc:spChg chg="mod">
          <ac:chgData name="Helman Atencia" userId="f93e6be93493752d" providerId="LiveId" clId="{25A54EDF-9F30-465D-BFE7-5F300FB8E36A}" dt="2026-07-21T17:33:57.570" v="224" actId="207"/>
          <ac:spMkLst>
            <pc:docMk/>
            <pc:sldMk cId="0" sldId="266"/>
            <ac:spMk id="21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40:44.838" v="249" actId="113"/>
          <ac:spMkLst>
            <pc:docMk/>
            <pc:sldMk cId="0" sldId="266"/>
            <ac:spMk id="221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7:33:39.243" v="222" actId="478"/>
          <ac:picMkLst>
            <pc:docMk/>
            <pc:sldMk cId="0" sldId="266"/>
            <ac:picMk id="2" creationId="{6C24A79F-578C-7450-C15A-4407DBE667F6}"/>
          </ac:picMkLst>
        </pc:picChg>
        <pc:picChg chg="add">
          <ac:chgData name="Helman Atencia" userId="f93e6be93493752d" providerId="LiveId" clId="{25A54EDF-9F30-465D-BFE7-5F300FB8E36A}" dt="2026-07-21T17:34:15.841" v="227" actId="22"/>
          <ac:picMkLst>
            <pc:docMk/>
            <pc:sldMk cId="0" sldId="266"/>
            <ac:picMk id="4" creationId="{14F4714B-9250-2272-46FC-80CFE85F0A82}"/>
          </ac:picMkLst>
        </pc:picChg>
        <pc:picChg chg="add del mod">
          <ac:chgData name="Helman Atencia" userId="f93e6be93493752d" providerId="LiveId" clId="{25A54EDF-9F30-465D-BFE7-5F300FB8E36A}" dt="2026-07-21T17:35:23.230" v="229" actId="478"/>
          <ac:picMkLst>
            <pc:docMk/>
            <pc:sldMk cId="0" sldId="266"/>
            <ac:picMk id="6" creationId="{016CBABB-AE4B-0226-E621-32788E205873}"/>
          </ac:picMkLst>
        </pc:picChg>
        <pc:picChg chg="add del mod">
          <ac:chgData name="Helman Atencia" userId="f93e6be93493752d" providerId="LiveId" clId="{25A54EDF-9F30-465D-BFE7-5F300FB8E36A}" dt="2026-07-21T17:36:29.511" v="231" actId="478"/>
          <ac:picMkLst>
            <pc:docMk/>
            <pc:sldMk cId="0" sldId="266"/>
            <ac:picMk id="9" creationId="{64D1DAA2-E3D7-81E4-2ACB-DBC7B60A0EC1}"/>
          </ac:picMkLst>
        </pc:picChg>
        <pc:picChg chg="add mod">
          <ac:chgData name="Helman Atencia" userId="f93e6be93493752d" providerId="LiveId" clId="{25A54EDF-9F30-465D-BFE7-5F300FB8E36A}" dt="2026-07-21T17:36:36.146" v="234" actId="14100"/>
          <ac:picMkLst>
            <pc:docMk/>
            <pc:sldMk cId="0" sldId="266"/>
            <ac:picMk id="11" creationId="{CFCFF34D-86BA-1C4A-D163-3F612EF8FF39}"/>
          </ac:picMkLst>
        </pc:picChg>
        <pc:picChg chg="del">
          <ac:chgData name="Helman Atencia" userId="f93e6be93493752d" providerId="LiveId" clId="{25A54EDF-9F30-465D-BFE7-5F300FB8E36A}" dt="2026-07-21T17:34:05.474" v="226" actId="478"/>
          <ac:picMkLst>
            <pc:docMk/>
            <pc:sldMk cId="0" sldId="266"/>
            <ac:picMk id="218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37:35.938" v="247" actId="207"/>
        <pc:sldMkLst>
          <pc:docMk/>
          <pc:sldMk cId="0" sldId="267"/>
        </pc:sldMkLst>
        <pc:spChg chg="mod">
          <ac:chgData name="Helman Atencia" userId="f93e6be93493752d" providerId="LiveId" clId="{25A54EDF-9F30-465D-BFE7-5F300FB8E36A}" dt="2026-07-21T17:37:26.721" v="245" actId="207"/>
          <ac:spMkLst>
            <pc:docMk/>
            <pc:sldMk cId="0" sldId="267"/>
            <ac:spMk id="227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7:22.033" v="244" actId="207"/>
          <ac:spMkLst>
            <pc:docMk/>
            <pc:sldMk cId="0" sldId="267"/>
            <ac:spMk id="229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7:35.938" v="247" actId="207"/>
          <ac:spMkLst>
            <pc:docMk/>
            <pc:sldMk cId="0" sldId="267"/>
            <ac:spMk id="230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6:48.947" v="237" actId="20577"/>
          <ac:spMkLst>
            <pc:docMk/>
            <pc:sldMk cId="0" sldId="267"/>
            <ac:spMk id="231" creationId="{00000000-0000-0000-0000-000000000000}"/>
          </ac:spMkLst>
        </pc:spChg>
        <pc:picChg chg="del">
          <ac:chgData name="Helman Atencia" userId="f93e6be93493752d" providerId="LiveId" clId="{25A54EDF-9F30-465D-BFE7-5F300FB8E36A}" dt="2026-07-21T17:33:42.681" v="223" actId="478"/>
          <ac:picMkLst>
            <pc:docMk/>
            <pc:sldMk cId="0" sldId="267"/>
            <ac:picMk id="2" creationId="{09031394-7FD8-CABF-6FC5-63B012B9638C}"/>
          </ac:picMkLst>
        </pc:picChg>
        <pc:picChg chg="add mod">
          <ac:chgData name="Helman Atencia" userId="f93e6be93493752d" providerId="LiveId" clId="{25A54EDF-9F30-465D-BFE7-5F300FB8E36A}" dt="2026-07-21T17:37:15.169" v="243" actId="1076"/>
          <ac:picMkLst>
            <pc:docMk/>
            <pc:sldMk cId="0" sldId="267"/>
            <ac:picMk id="4" creationId="{863E9271-D9C5-EAA7-98B6-11074C759C62}"/>
          </ac:picMkLst>
        </pc:picChg>
        <pc:picChg chg="del mod">
          <ac:chgData name="Helman Atencia" userId="f93e6be93493752d" providerId="LiveId" clId="{25A54EDF-9F30-465D-BFE7-5F300FB8E36A}" dt="2026-07-21T17:37:07.777" v="239" actId="478"/>
          <ac:picMkLst>
            <pc:docMk/>
            <pc:sldMk cId="0" sldId="267"/>
            <ac:picMk id="226" creationId="{00000000-0000-0000-0000-000000000000}"/>
          </ac:picMkLst>
        </pc:picChg>
      </pc:sldChg>
      <pc:sldChg chg="addSp delSp modSp mod">
        <pc:chgData name="Helman Atencia" userId="f93e6be93493752d" providerId="LiveId" clId="{25A54EDF-9F30-465D-BFE7-5F300FB8E36A}" dt="2026-07-21T17:31:14.205" v="215" actId="22"/>
        <pc:sldMkLst>
          <pc:docMk/>
          <pc:sldMk cId="1012634460" sldId="268"/>
        </pc:sldMkLst>
        <pc:spChg chg="mod">
          <ac:chgData name="Helman Atencia" userId="f93e6be93493752d" providerId="LiveId" clId="{25A54EDF-9F30-465D-BFE7-5F300FB8E36A}" dt="2026-07-21T17:30:59.795" v="213" actId="207"/>
          <ac:spMkLst>
            <pc:docMk/>
            <pc:sldMk cId="1012634460" sldId="268"/>
            <ac:spMk id="176" creationId="{00000000-0000-0000-0000-000000000000}"/>
          </ac:spMkLst>
        </pc:spChg>
        <pc:spChg chg="mod">
          <ac:chgData name="Helman Atencia" userId="f93e6be93493752d" providerId="LiveId" clId="{25A54EDF-9F30-465D-BFE7-5F300FB8E36A}" dt="2026-07-21T17:31:05.275" v="214" actId="207"/>
          <ac:spMkLst>
            <pc:docMk/>
            <pc:sldMk cId="1012634460" sldId="268"/>
            <ac:spMk id="179" creationId="{00000000-0000-0000-0000-000000000000}"/>
          </ac:spMkLst>
        </pc:spChg>
        <pc:picChg chg="add">
          <ac:chgData name="Helman Atencia" userId="f93e6be93493752d" providerId="LiveId" clId="{25A54EDF-9F30-465D-BFE7-5F300FB8E36A}" dt="2026-07-21T17:31:14.205" v="215" actId="22"/>
          <ac:picMkLst>
            <pc:docMk/>
            <pc:sldMk cId="1012634460" sldId="268"/>
            <ac:picMk id="3" creationId="{2EEB8818-FCC7-6E6C-AE08-E5DC28132695}"/>
          </ac:picMkLst>
        </pc:picChg>
        <pc:picChg chg="del mod">
          <ac:chgData name="Helman Atencia" userId="f93e6be93493752d" providerId="LiveId" clId="{25A54EDF-9F30-465D-BFE7-5F300FB8E36A}" dt="2026-07-21T17:30:54.677" v="212" actId="478"/>
          <ac:picMkLst>
            <pc:docMk/>
            <pc:sldMk cId="1012634460" sldId="268"/>
            <ac:picMk id="1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74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realestatemarket.com.mx/noticias/30190-lavado-de-dinero-en-inmuebles-como-prevenirlo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elcohetealaluna.com/la-pequena-lavanderia-oriental/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democracialiberal.org/2017/12/19/el-debido-proceso-y-las-sanciones-administrativas-en-la-prevencion-del-lavado-de-activos/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orldcomplianceassociation.com/5032/noticia-luxembourg-bank-to-pay-25-million-fine-in-1mdb-money-laundering-case.html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sultoria-estrategica.blogspot.com/2018/07/el-gafi-examen.htm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bertex.org/es/blog/futuro-finanzas-activos-virtuales-transformando-economia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6381684" y="905011"/>
            <a:ext cx="4804660" cy="18891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lnSpcReduction="10000"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800"/>
            </a:pPr>
            <a:r>
              <a:rPr lang="en-US" sz="4000" b="0" i="0" u="none" strike="noStrike" kern="1200" cap="none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Montserrat Black"/>
              </a:rPr>
              <a:t>DISEÑO E </a:t>
            </a:r>
            <a:endParaRPr lang="en-US" sz="4000" b="0" i="0" u="none" strike="noStrike" kern="1200" cap="none" dirty="0">
              <a:solidFill>
                <a:schemeClr val="accent1"/>
              </a:solidFill>
              <a:latin typeface="+mj-lt"/>
              <a:ea typeface="+mj-ea"/>
              <a:cs typeface="+mj-cs"/>
              <a:sym typeface="Arial"/>
            </a:endParaRPr>
          </a:p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4800"/>
            </a:pPr>
            <a:r>
              <a:rPr lang="en-US" sz="4000" b="0" i="0" u="none" strike="noStrike" kern="1200" cap="none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Montserrat Black"/>
              </a:rPr>
              <a:t>IMPLEMENTACI</a:t>
            </a:r>
            <a:r>
              <a:rPr lang="en-US" sz="4000" kern="12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Montserrat Black"/>
              </a:rPr>
              <a:t>Ó</a:t>
            </a:r>
            <a:r>
              <a:rPr lang="en-US" sz="4000" b="0" i="0" u="none" strike="noStrike" kern="1200" cap="none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Montserrat Black"/>
              </a:rPr>
              <a:t>N DEL SARLAFT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35EF9ED-9C7A-CD52-4080-F8625BCEF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5570" y="895610"/>
            <a:ext cx="4886296" cy="2443148"/>
          </a:xfrm>
          <a:prstGeom prst="rect">
            <a:avLst/>
          </a:prstGeom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/>
          <a:stretch/>
        </p:blipFill>
        <p:spPr>
          <a:xfrm>
            <a:off x="720808" y="3510473"/>
            <a:ext cx="5275820" cy="158274"/>
          </a:xfrm>
          <a:prstGeom prst="rect">
            <a:avLst/>
          </a:prstGeom>
          <a:noFill/>
        </p:spPr>
      </p:pic>
      <p:sp>
        <p:nvSpPr>
          <p:cNvPr id="87" name="Google Shape;87;p1"/>
          <p:cNvSpPr txBox="1"/>
          <p:nvPr/>
        </p:nvSpPr>
        <p:spPr>
          <a:xfrm>
            <a:off x="6381684" y="2965592"/>
            <a:ext cx="4804660" cy="298739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marR="0" lvl="0" indent="-22860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Con el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propósito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dar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cumplimiento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a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los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lineamientos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normativos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 la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Resolución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2328 del 6 de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marzo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de 2025 de la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Superintendencia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 Transporte, BAUPRES S.A.S. - PILOTOS PRACTICOS BPP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diseñó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e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implementó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el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Sistema de Administración del Riesgo de Lavado de Activos,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Financiación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del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Terrorismo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y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Financiación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 la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Proliferación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de Armas de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Destrucción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</a:t>
            </a:r>
            <a:r>
              <a:rPr lang="en-US" sz="1800" b="0" i="0" u="none" strike="noStrike" kern="1200" cap="none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Masiva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 – </a:t>
            </a:r>
            <a:r>
              <a:rPr lang="en-US" sz="1800" b="0" i="0" u="none" strike="noStrike" kern="1200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Montserrat Medium"/>
              </a:rPr>
              <a:t>SARLAFT.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2028D6A-FA51-58EA-6835-A8BBB0615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86" y="3886400"/>
            <a:ext cx="3855664" cy="1145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/>
          <p:nvPr/>
        </p:nvSpPr>
        <p:spPr>
          <a:xfrm>
            <a:off x="4777244" y="1123887"/>
            <a:ext cx="66745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UNA OPERACIÓN INUSUAL</a:t>
            </a:r>
            <a:r>
              <a:rPr lang="es-ES" sz="36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</a:t>
            </a:r>
            <a:endParaRPr sz="3600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8920" y="2431257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4777244" y="2936413"/>
            <a:ext cx="6817023" cy="361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la operación cuya cuantía o características no guardan relación con la actividad económica ordinaria o normal de BAUPRES S.A.S. - PILOTOS PRACTICOS BPP o, que por su número, cantidad o características no se enmarca dentro de las pautas de normalidad o prácticas ordinarias de los negocios en un sector, en una industria o con una clase de Contraparte (clientes, proveedores, accionistas o empleados).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¡Recuerda que todos estamos en la obligación de reportar una operación inusual al oficial de Cumplimiento!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¡¡¡LA PREVENCIÓN ES DE TODOS!!!</a:t>
            </a:r>
            <a:endParaRPr sz="17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AED2AB7-90D7-390E-0011-9F9C53D4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33" y="1519196"/>
            <a:ext cx="3377893" cy="3819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EEB8818-FCC7-6E6C-AE08-E5DC28132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263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/>
          <p:nvPr/>
        </p:nvSpPr>
        <p:spPr>
          <a:xfrm>
            <a:off x="4849593" y="668925"/>
            <a:ext cx="67446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3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UNA OPERACIÓN SOSPECHOSA</a:t>
            </a:r>
            <a:r>
              <a:rPr lang="es-ES" sz="36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</a:t>
            </a:r>
            <a:endParaRPr sz="36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0382" y="2215797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4807864" y="2750285"/>
            <a:ext cx="6817023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la Operación Inusual que, además, de acuerdo con los usos y costumbres de la actividad de que se trate, no ha podido ser 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RAZONABLEMENTE JUSTIFICADA.</a:t>
            </a:r>
            <a:endParaRPr sz="1700" b="1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3" name="Google Shape;213;p10"/>
          <p:cNvSpPr txBox="1"/>
          <p:nvPr/>
        </p:nvSpPr>
        <p:spPr>
          <a:xfrm>
            <a:off x="4777243" y="3928880"/>
            <a:ext cx="6817023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Este tipo de operaciones incluye las operaciones intentadas o rechazadas que contengan características que les otorguen el carácter de sospechosas.</a:t>
            </a:r>
            <a:endParaRPr sz="17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D5C178-851D-F1B0-DFA8-497E643F7C76}"/>
              </a:ext>
            </a:extLst>
          </p:cNvPr>
          <p:cNvSpPr txBox="1"/>
          <p:nvPr/>
        </p:nvSpPr>
        <p:spPr>
          <a:xfrm>
            <a:off x="4777243" y="5107475"/>
            <a:ext cx="6817023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lt1"/>
                </a:solidFill>
                <a:latin typeface="Montserrat Medium"/>
                <a:sym typeface="Montserrat Medium"/>
              </a:rPr>
              <a:t>¡Recuerda que todos estamos en la obligación de reportar las operaciones inusuales al oficial de Cumplimiento para que se pueda determinar si son sospechosas!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ES" sz="1700" dirty="0">
              <a:solidFill>
                <a:schemeClr val="lt1"/>
              </a:solidFill>
              <a:latin typeface="Montserrat Medium"/>
              <a:sym typeface="Montserrat Medium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 dirty="0">
                <a:solidFill>
                  <a:schemeClr val="lt1"/>
                </a:solidFill>
                <a:latin typeface="Montserrat Medium"/>
                <a:sym typeface="Montserrat Medium"/>
              </a:rPr>
              <a:t>¡¡¡LA PREVENCIÓN ES DE TODOS!!!</a:t>
            </a:r>
          </a:p>
        </p:txBody>
      </p:sp>
      <p:pic>
        <p:nvPicPr>
          <p:cNvPr id="9" name="Imagen 8" descr="Imagen que contiene exterior, tabla, nieve, firmar&#10;&#10;Descripción generada automáticamente">
            <a:extLst>
              <a:ext uri="{FF2B5EF4-FFF2-40B4-BE49-F238E27FC236}">
                <a16:creationId xmlns:a16="http://schemas.microsoft.com/office/drawing/2014/main" id="{B024D8C4-6510-8DAE-38EF-3394506B5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246" y="1727028"/>
            <a:ext cx="3384401" cy="318890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B17735-51BE-AFBC-C9D7-57A9A778CB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/>
        </p:nvSpPr>
        <p:spPr>
          <a:xfrm>
            <a:off x="1960983" y="85065"/>
            <a:ext cx="72230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s-ES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¿QUÉ ES UN PEP?</a:t>
            </a:r>
            <a:endParaRPr sz="48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036" y="937368"/>
            <a:ext cx="6101698" cy="182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1"/>
          <p:cNvSpPr txBox="1"/>
          <p:nvPr/>
        </p:nvSpPr>
        <p:spPr>
          <a:xfrm>
            <a:off x="164517" y="1346263"/>
            <a:ext cx="7433712" cy="506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considerarán como 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Personas Expuestas Políticamente </a:t>
            </a:r>
            <a:r>
              <a:rPr lang="es-ES" sz="17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(PEP) los servidores públicos de cualquier sistema de nomenclatura y clasificación de empleos de la administración pública nacional y territorial, cuando tengan asignadas o delegadas funciones de: 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E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xpedición de normas o regulaciones.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D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irección general.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F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ormulación de políticas institucionales.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A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dopción de planes, programas y proyectos.</a:t>
            </a:r>
            <a:endParaRPr lang="es-ES" sz="1700" b="1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M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anejo directo de bienes, dineros o valores del estado.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  Administración de justicia.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* Fa</a:t>
            </a:r>
            <a:r>
              <a:rPr lang="es-ES" sz="17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cultades de dirección o manejo de recursos en los movimientos o partidos políticos.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v"/>
            </a:pPr>
            <a:endParaRPr lang="es-ES" sz="17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calidad de Personas Expuestas Políticamente se mantendrá hasta por dos (2) años más después de finalizar su servicio.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panose="05000000000000000000" pitchFamily="2" charset="2"/>
              <a:buChar char="v"/>
            </a:pPr>
            <a:endParaRPr lang="es-ES" sz="17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¡¡Recuerda, es indispensable que informes al Oficial de Cumplimiento si eres un PEP o si tienes un familiar en primer grado de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Consanguinidad</a:t>
            </a: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 primero de </a:t>
            </a:r>
            <a:r>
              <a:rPr lang="es-ES" sz="1700" b="1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Afinidad </a:t>
            </a:r>
            <a:r>
              <a:rPr lang="es-ES" sz="17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 sea PEP!!</a:t>
            </a:r>
            <a:endParaRPr sz="17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F4714B-9250-2272-46FC-80CFE85F0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FCFF34D-86BA-1C4A-D163-3F612EF8F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185" y="1434094"/>
            <a:ext cx="3805101" cy="4132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/>
        </p:nvSpPr>
        <p:spPr>
          <a:xfrm>
            <a:off x="4516294" y="590785"/>
            <a:ext cx="69807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TIPS</a:t>
            </a:r>
            <a:endParaRPr sz="4000" b="0" i="0" u="none" strike="noStrike" cap="none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9316" y="1321600"/>
            <a:ext cx="6822761" cy="2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897299" y="2750927"/>
            <a:ext cx="698077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Evasión tributaria.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Extorsión.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Enriquecimiento ilícito de particulares.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Tráfico de armas.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Tráfico de drogas tóxicas y estupefacientes.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Delitos contra el sistema financiero.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Cohecho.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Contrabando.</a:t>
            </a:r>
            <a:endParaRPr sz="1400" b="0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Trata de personas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Rebelión</a:t>
            </a:r>
            <a:endParaRPr sz="19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5256750" y="1448531"/>
            <a:ext cx="598649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DELITOS FUENTES </a:t>
            </a:r>
            <a:r>
              <a:rPr lang="es-ES" sz="36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MÁS</a:t>
            </a:r>
            <a:endParaRPr sz="36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31" name="Google Shape;231;p12"/>
          <p:cNvSpPr txBox="1"/>
          <p:nvPr/>
        </p:nvSpPr>
        <p:spPr>
          <a:xfrm>
            <a:off x="4779314" y="1973940"/>
            <a:ext cx="72167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ES" sz="36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COMUNES DE LA/FT/FP</a:t>
            </a:r>
            <a:endParaRPr sz="36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3E9271-D9C5-EAA7-98B6-11074C759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30" y="1061724"/>
            <a:ext cx="4025995" cy="4925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139767" y="433638"/>
            <a:ext cx="805223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s-ES" sz="4200" b="0" i="0" u="none" strike="noStrike" cap="none" dirty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POLITICA </a:t>
            </a:r>
            <a:r>
              <a:rPr lang="es-ES" sz="42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DEL SARLAFT</a:t>
            </a:r>
            <a:endParaRPr sz="42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7532" y="1266964"/>
            <a:ext cx="7239446" cy="22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904929" y="1682989"/>
            <a:ext cx="7929717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 </a:t>
            </a:r>
            <a:r>
              <a:rPr lang="es-ES" sz="1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Asamblea General de Accionistas ha establecido los lineamientos y las directrices para prevenir los riesgos LA/FT/FP por lo que requiere del cumplimiento efectivo de la Política LA/FT/FP y de los procedimientos de diseño, aprobación, seguimiento, divulgación y capacitación incluidos en el Manual del SARLAFT, por lo que se expide para tal fin el documento POLITICA DE ADMINISTRACIÓN DEL RIESGO LA/FT/FP la cual se aplicará a todos los accionistas, clientes, trabajadores y proveedores de BAUPRES S.A.S. - PILOTOS PRACTICOS BPP</a:t>
            </a:r>
            <a:endParaRPr sz="16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904929" y="4574867"/>
            <a:ext cx="792971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Todos deberán asumir y cumplir de manera consciente y responsable los principios, valores y lineamientos de buena conducta y deberán implementarla de acuerdo con las necesidades y requerimientos 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legales establecidos.</a:t>
            </a:r>
            <a:endParaRPr sz="1800" b="0" i="0" u="none" strike="noStrike" cap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B8510F-CC17-F2A7-8A2B-B4592CA49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3" y="1597082"/>
            <a:ext cx="2904384" cy="863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2267919" y="1357388"/>
            <a:ext cx="49936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CANAL</a:t>
            </a:r>
            <a:endParaRPr sz="4000" b="0" i="0" u="none" strike="noStrike" cap="none" dirty="0">
              <a:solidFill>
                <a:schemeClr val="accen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134552" y="1937827"/>
            <a:ext cx="49936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REPORTES</a:t>
            </a:r>
            <a:endParaRPr sz="40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013" y="2709679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703276" y="3019413"/>
            <a:ext cx="580662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Juntos podemos controlar el Lavado de activos,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inanciación del terrorismo y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financiación de la   Proliferación de Armas de Destrucción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asiva, en la                  organización.</a:t>
            </a:r>
            <a:endParaRPr sz="1600" b="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672668" y="4115270"/>
            <a:ext cx="580662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 necesitas reportar operaciones intentadas o inusuales,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BAUPRES S.A.S. - PILOTOS PRACTICOS BPP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dispone de un canal de Reportes de Operaciones Inusuales, a los que pueden acceder 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los a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ccionistas, trabajadores</a:t>
            </a:r>
            <a:r>
              <a:rPr lang="es-ES" sz="16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s-ES" sz="16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clientes, proveedores y demás partes interesadas de nuestra empresa: https://www.bauprespilotos.com/canal-de-reporte-de-operacion-inusual/</a:t>
            </a:r>
            <a:endParaRPr sz="1600" b="0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668" y="6138827"/>
            <a:ext cx="57591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1564" y="821694"/>
            <a:ext cx="4132252" cy="5472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3E7C0BE-A91F-9919-76B7-D69D465D9E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3" y="231665"/>
            <a:ext cx="1653945" cy="491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/>
        </p:nvSpPr>
        <p:spPr>
          <a:xfrm>
            <a:off x="4764250" y="338896"/>
            <a:ext cx="47408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OFICIAL DE</a:t>
            </a: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718824" y="1097128"/>
            <a:ext cx="499364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CUMPLIMIENTO</a:t>
            </a: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6609" y="2075035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/>
          <p:nvPr/>
        </p:nvSpPr>
        <p:spPr>
          <a:xfrm>
            <a:off x="4822348" y="2524869"/>
            <a:ext cx="681702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la persona responsable de promover, desarrollar y velar por el cumplimiento del SARLAFT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822347" y="3248648"/>
            <a:ext cx="681702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Por lo tanto, en la organización se designa al señor Helman Atencia Solano, quien es </a:t>
            </a:r>
            <a:r>
              <a:rPr lang="es-ES" sz="1800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</a:t>
            </a:r>
            <a:r>
              <a:rPr lang="es-ES" sz="1800" b="0" i="0" u="none" strike="noStrike" cap="none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responsable de ejercer y cumplir con toda la normatividad vigente acerca del sistema </a:t>
            </a:r>
            <a:r>
              <a:rPr lang="es-ES" sz="18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SARLAFT.</a:t>
            </a:r>
            <a:endParaRPr sz="18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6096000" y="5977409"/>
            <a:ext cx="4415655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 </a:t>
            </a:r>
            <a:r>
              <a:rPr lang="es-ES" sz="1700" b="0" i="0" u="none" strike="noStrike" cap="none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Siempre dispuesto para atenderte!!</a:t>
            </a:r>
            <a:endParaRPr sz="1700" b="0" i="0" u="none" strike="noStrike" cap="none" dirty="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822346" y="4699632"/>
            <a:ext cx="717758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700"/>
            </a:pPr>
            <a:r>
              <a:rPr lang="es-ES" sz="1800" b="0" i="0" u="none" strike="noStrike" cap="none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Correo electrónico:  </a:t>
            </a:r>
            <a:r>
              <a:rPr lang="es-ES" sz="1800" dirty="0">
                <a:solidFill>
                  <a:schemeClr val="accen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cumplimiento@bauprespilotos.com</a:t>
            </a:r>
            <a:endParaRPr lang="es-ES" sz="1800" b="0" i="0" u="none" strike="noStrike" cap="none" dirty="0">
              <a:solidFill>
                <a:schemeClr val="accen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9EF5BE-D2DB-A2F1-24D7-A43D3A67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" y="13505"/>
            <a:ext cx="4482350" cy="683098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3E0D26F-03DB-FAE9-E289-82465E9B2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34" y="232463"/>
            <a:ext cx="2242400" cy="66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4475506" y="1095387"/>
            <a:ext cx="451609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5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EL</a:t>
            </a:r>
            <a:endParaRPr sz="5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4658072" y="1909230"/>
            <a:ext cx="61732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-ES" sz="5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</a:t>
            </a:r>
            <a:r>
              <a:rPr lang="es-ES" sz="5400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</a:t>
            </a:r>
            <a:r>
              <a:rPr lang="es-ES" sz="5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LAFT</a:t>
            </a:r>
            <a:endParaRPr sz="5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1538" y="2832560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/>
          <p:nvPr/>
        </p:nvSpPr>
        <p:spPr>
          <a:xfrm>
            <a:off x="4819190" y="3168528"/>
            <a:ext cx="6817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 el Sistema de Administración de Riesgo de Lavado de Activos, Financiación del Terrorismo y Financiación de la Proliferación de Armas de Destrucción Masiva.</a:t>
            </a:r>
            <a:endParaRPr sz="18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819189" y="4406698"/>
            <a:ext cx="681702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Tiene como propósito que las empresas gestionen el riesgo de ser usadas para dar apariencia de legalidad a activos provenientes de actividades ilícitas</a:t>
            </a:r>
            <a:r>
              <a:rPr lang="es-ES" sz="17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7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524789-EEF3-6262-A745-4A6163BD3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4882" y="1673784"/>
            <a:ext cx="3963891" cy="35104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0BEDB1-C9CC-138E-2B1C-202E8E215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534" y="232463"/>
            <a:ext cx="2242400" cy="66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2800" y="1191625"/>
            <a:ext cx="6733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EL LAVADO</a:t>
            </a: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901700" y="2080200"/>
            <a:ext cx="5256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ES" sz="44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s-ES" sz="44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 ACTIVOS?</a:t>
            </a:r>
            <a:endParaRPr sz="44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8" y="3204475"/>
            <a:ext cx="5651154" cy="17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402805" y="3635803"/>
            <a:ext cx="6980771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lavado de activos (LA) busca ocultar o disimular la  naturaleza, origen, ubicación, propiedad o control de dinero y/o bienes obtenidos ilegalmente. Implica                introducir en la economía activos de procedencia                ilícita, dándoles apariencia de legalidad al valerse de actividades lícitas, lo que permite a delincuentes y          organizaciones criminales disfrazar el origen ilegal de su producto, sin poner en peligro su fuente.</a:t>
            </a:r>
            <a:endParaRPr sz="19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61246C-DB4C-345B-3FF6-369FD84DC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0" y="170481"/>
            <a:ext cx="2242400" cy="666369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343DDE5-BA02-F456-75A9-8811001C8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14200" y="2080200"/>
            <a:ext cx="4777800" cy="477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/>
          <p:nvPr/>
        </p:nvSpPr>
        <p:spPr>
          <a:xfrm>
            <a:off x="402805" y="1215749"/>
            <a:ext cx="7413138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5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35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</a:t>
            </a:r>
            <a:r>
              <a:rPr lang="es-ES" sz="3500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LA</a:t>
            </a:r>
            <a:r>
              <a:rPr lang="es-ES" sz="35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FINANCIA</a:t>
            </a:r>
            <a:r>
              <a:rPr lang="es-ES" sz="3500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CIÓN</a:t>
            </a:r>
            <a:endParaRPr sz="35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1454927" y="1836739"/>
            <a:ext cx="4876526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5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DEL TERRORISMO?</a:t>
            </a:r>
            <a:endParaRPr sz="35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370" y="2792323"/>
            <a:ext cx="6839205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402805" y="3293865"/>
            <a:ext cx="698077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</a:t>
            </a: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</a:t>
            </a: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inancia</a:t>
            </a: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ción</a:t>
            </a: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del Terrorismo (</a:t>
            </a: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FT) </a:t>
            </a: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refiere a la provisión de recursos financieros o materiales a organizaciones o individuos involucrados en actividades terroristas. Estos fondos se utilizan para llevar a cabo atentados, adquirir armas, reclutar miembros y mantener la infraestructura necesaria para sus operaciones. 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 diferencia del lavado de activos, el origen de los recursos puede ser de actividades totalmente lícitas</a:t>
            </a:r>
            <a:r>
              <a:rPr lang="es-ES" sz="1900" b="0" i="0" u="none" strike="noStrike" cap="none" dirty="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900" b="0" i="0" u="none" strike="noStrike" cap="none" dirty="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097555-3273-9260-9652-FFC5EC35E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82E7C9-F2AE-7A59-BB9B-55959D09F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24967" y="2792323"/>
            <a:ext cx="4579947" cy="2404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/>
          <p:nvPr/>
        </p:nvSpPr>
        <p:spPr>
          <a:xfrm>
            <a:off x="4151229" y="1601499"/>
            <a:ext cx="72901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¿QUÉ ES LA FINANCIACIÓN DE LA</a:t>
            </a:r>
            <a:endParaRPr sz="28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4930" y="2384219"/>
            <a:ext cx="6822761" cy="2312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4384930" y="2854220"/>
            <a:ext cx="6980771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 refiere a cualquier acto que provea fondos o utilice servicios financieros, en todo o en parte, para la fabricación, adquisición, posesión, desarrollo, exportación, trasiego de material, fraccionamiento, transporte, transferencia, depósito o uso de armas nucleares, químicas o biológicas, sus medios de lanzamiento y otros materiales relacionados (incluyendo tecnologías y bienes de uso dual para propósitos ilegítimos) en contravención de las leyes nacionales u obligaciones internacionales</a:t>
            </a:r>
            <a:endParaRPr sz="19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4384931" y="1363665"/>
            <a:ext cx="69807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PROLIFERACIÓN D</a:t>
            </a:r>
            <a:r>
              <a:rPr lang="es-ES" sz="28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 ARMAS DE </a:t>
            </a:r>
            <a:endParaRPr sz="28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4498469" y="1860999"/>
            <a:ext cx="69807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DESTRUCCIÓN MASIVA?</a:t>
            </a:r>
            <a:endParaRPr sz="28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F24544-3849-57A6-EC2E-6BC9C65CB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76" y="1478962"/>
            <a:ext cx="3201853" cy="3900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F32409-1240-6C2A-9214-5BE896FC3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/>
          <p:nvPr/>
        </p:nvSpPr>
        <p:spPr>
          <a:xfrm>
            <a:off x="842699" y="1454650"/>
            <a:ext cx="5253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500" b="0" i="0" u="none" strike="noStrike" cap="none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¿</a:t>
            </a:r>
            <a:r>
              <a:rPr lang="es-ES" sz="35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QUÉ ES UN ACTIVO</a:t>
            </a:r>
            <a:endParaRPr sz="35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489700" y="2085550"/>
            <a:ext cx="31866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s-ES" sz="35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es-ES" sz="3500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</a:t>
            </a:r>
            <a:r>
              <a:rPr lang="es-ES" sz="3500" b="0" i="0" u="none" strike="noStrike" cap="none" dirty="0">
                <a:solidFill>
                  <a:srgbClr val="85A03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IRTUAL?</a:t>
            </a:r>
            <a:endParaRPr sz="3500" b="0" i="0" u="none" strike="noStrike" cap="none" dirty="0">
              <a:solidFill>
                <a:srgbClr val="85A03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27" y="3702184"/>
            <a:ext cx="6764172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333727" y="3814155"/>
            <a:ext cx="68622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 activo virtual es toda representación de valor registrada electrónicamente y utilizada entre el público como medio de pago para todo tipo de actos jurídicos y cuya transferencia únicamente puede llevarse a cabo a través de medios electrónicos.</a:t>
            </a:r>
            <a:endParaRPr sz="1900" b="0" i="0" u="none" strike="noStrike" cap="none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Recuerda que si realizas transacciones con activos virtuales debes notificarlo al Oficial de Cumplimiento.</a:t>
            </a:r>
            <a:endParaRPr sz="1900" dirty="0">
              <a:solidFill>
                <a:schemeClr val="accent1">
                  <a:lumMod val="75000"/>
                </a:schemeClr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00A701-72DF-8D48-E066-5ECBEA26C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7" y="238885"/>
            <a:ext cx="2242400" cy="666369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D50747-C125-834C-7E76-425EBDC64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95927" y="1454650"/>
            <a:ext cx="4499530" cy="29996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1141</Words>
  <Application>Microsoft Office PowerPoint</Application>
  <PresentationFormat>Panorámica</PresentationFormat>
  <Paragraphs>75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Wingdings</vt:lpstr>
      <vt:lpstr>Calibri</vt:lpstr>
      <vt:lpstr>Montserrat Black</vt:lpstr>
      <vt:lpstr>Montserrat Medium</vt:lpstr>
      <vt:lpstr>Arial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consultores</dc:creator>
  <cp:lastModifiedBy>Helman Atencia</cp:lastModifiedBy>
  <cp:revision>9</cp:revision>
  <dcterms:created xsi:type="dcterms:W3CDTF">2022-09-13T00:36:17Z</dcterms:created>
  <dcterms:modified xsi:type="dcterms:W3CDTF">2026-07-21T17:40:53Z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0x01010057692B9A3574B143881C5889D000C6D9</vt:lpwstr>
  </property>
</Properties>
</file>